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C4E5-3E9B-404F-B170-E65B0C974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5FF212-C62C-3F4B-988E-E980A2D6E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9AA9A-4570-B24E-A78A-A6F7C30FB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5EFE9-352D-CB40-8456-C0C2EFD9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139FE-6A88-3147-8153-9566470F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1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85A3-4A58-1B43-8962-81C2DE24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90FE6-88A7-794A-8508-E8DB84920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9C671-694C-4045-9363-0D32822FE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94750-2EAD-5943-90B0-2A84A8FD6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ED3A6-0D58-B54C-9532-3FB4F069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0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48F8-995C-3E47-9A6D-F30724EC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95759-B251-0144-B685-7009EEDB8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526A9-BA39-1C41-BCE8-852E39FA3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74949-D50A-BA48-B552-880943CD8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F7CE5-560C-E847-8727-5C601375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3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E004-5598-6045-AC91-AC99C871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D04D4-2C57-5642-85D6-07B707D83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F2A79-5AB5-C04D-86B5-BCF83DB91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8DD59-A718-7445-AF5C-983EFAD1E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E734D-4CDF-4C46-A21E-AE2B0EE8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A1846-38C8-914C-B2FB-E70ACC59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9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E632E-A60E-EE40-B5A7-2E243F36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CACFE-D185-1D4D-AE7F-88A1D5F9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A192B-4D99-DF4C-89A5-ADC4EA01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EA1751-C80F-5844-A203-30BA71C4E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CFDFD8-B38C-FF49-8EDF-994171FFE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CD546-F13D-064C-9EC0-E61C7EFF2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71B7A0-3030-9B48-BBA9-C77900BB8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E6A486-F38E-F541-8584-FA78694F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8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9734-4C12-424B-8928-08D78B1B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4B6BD3-1A38-A244-BC93-6EA2DF00E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C5E123-7F66-2540-B168-B5535085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A3407-14B9-5843-9C4B-494A2E68B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4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307C9-84A6-3C4D-B09B-E4258483E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BB0EDD-2453-0F4B-8679-2E7D92A9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23D3E-F6C3-B540-AEDA-A7A1BB4C9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4B87-5959-5142-8C81-3CFDC828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FD89B-ADBF-F74F-8DBB-2F77EAFAD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1D86E-DC4D-5C4E-A6B0-17A6075A0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BEE67-5457-1847-B89E-1CC12FF4E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FDBBE-CE55-504B-ABDA-D3F9C525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BD05E-5EF9-F549-8D16-251214BE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9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EFB7-1BA5-7243-8344-EACE81F2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055068-76EF-314C-8C63-096D7243B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925D1-A226-B148-8421-1785DD3E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2FE4F-7C83-5C4E-A711-0C1D5ABF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9C3F1-83EB-F847-95FE-1A0D71685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A972-F80A-334B-8409-6A40E6CE9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3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2219A-D489-544A-BC13-1D70B8F1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8377E-CE28-4D4B-8E81-8294E9FB8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6F105-470F-EE43-90FD-3EB8A7E7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F5725-3F1C-794A-AC1B-0FC9FE0A2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41690-FDD5-A749-B452-6D4A79F6E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4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3D2D98-7855-A84B-99C3-242987205F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7E3D1-09AC-3943-AEDE-8C3ECC56E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73789-452C-AB4B-917F-4F521C958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CB408-79DA-1B42-97D8-50733E30B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B36B5-466B-4847-A6A1-A7AB6155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6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19F9A0-ED90-E441-9159-5DF8A121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E7066-4C06-7347-8A39-A25D8B270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01727-3863-5845-873A-E576AB3D7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DA182-6574-6040-8BD2-D8070E21EE33}" type="datetimeFigureOut">
              <a:rPr lang="en-US" smtClean="0"/>
              <a:t>5/4/20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3DDBA-C56C-6C49-BACC-176876EE1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3A996-B9D1-804E-BDA9-7DC03E64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6123E-B8F1-FC47-A9B3-39B24AD5F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F4EC-214B-8441-B05B-8645CDE8A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7471"/>
            <a:ext cx="9144000" cy="45720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Maya Lin, Vietnam Veterans Memorial (1982) Washington D.C.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7275A-6F82-6F42-9962-52FF91A5A9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17707C-B4ED-1D46-98C1-F3017AF55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434" y="1170504"/>
            <a:ext cx="8393904" cy="55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4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D750-75A8-5340-8335-ED84C44B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6007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Frederick Hart, Three Soldiers (1984)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3D58C-21C8-4341-A7E5-361846F449DF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6712084"/>
            <a:ext cx="10515600" cy="145914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31DB19-B03F-3948-8C89-1654D4951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021" y="1145333"/>
            <a:ext cx="6535890" cy="504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5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F143D-1C57-6C41-A7EB-F91318AB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209"/>
            <a:ext cx="10515600" cy="57393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Seabees Monument, Washington D.C.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AF0BA-4044-BD45-BE90-F5B60DF2D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548" y="7059106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6403D2-27EC-C445-A417-A5021CE1F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55" y="2110744"/>
            <a:ext cx="5068111" cy="37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5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659DA-6B32-8049-B3ED-366F1C92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682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Ulysses Grant Civil War Monument (Washington D.C.)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EA46-9B86-6348-B528-773F00A26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D310D-2A4E-A340-935B-4F01CE699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18" y="1424107"/>
            <a:ext cx="8033798" cy="533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8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FB37-411C-8C43-9B03-AE0ECC13F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0637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Iwo Jima Memorial (Washington, D.C.)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55653-C941-7F41-92A9-C6EEFE3C6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A8385-3F1B-3143-B9F6-7A4DA0DFE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382" y="1091556"/>
            <a:ext cx="7697635" cy="549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01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60C4D-A0E0-6047-A51A-86E7A4207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148" y="1825625"/>
            <a:ext cx="5322651" cy="108294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Walter Hancock, WW II Memorial, </a:t>
            </a:r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30</a:t>
            </a:r>
            <a:r>
              <a:rPr lang="en-US" sz="2000" baseline="30000" dirty="0">
                <a:latin typeface="Cambria" panose="02040503050406030204" pitchFamily="18" charset="0"/>
              </a:rPr>
              <a:t>th</a:t>
            </a:r>
            <a:r>
              <a:rPr lang="en-US" sz="2000" dirty="0">
                <a:latin typeface="Cambria" panose="02040503050406030204" pitchFamily="18" charset="0"/>
              </a:rPr>
              <a:t> St. Station, Philadelphia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CAF3A-A6A5-7740-AE12-E67B79B35745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5943600" y="6176963"/>
            <a:ext cx="5410200" cy="254850"/>
          </a:xfrm>
        </p:spPr>
        <p:txBody>
          <a:bodyPr>
            <a:normAutofit fontScale="70000" lnSpcReduction="20000"/>
          </a:bodyPr>
          <a:lstStyle/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8081E-250B-0845-9268-60337FEFF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80" y="550143"/>
            <a:ext cx="3936460" cy="58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6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9D8E-E41E-E045-B559-0B8764D48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3642" y="1108953"/>
            <a:ext cx="4340157" cy="265565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Deborah Fellows, Vietnam Veterans Memorial, Montana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85AD1-2160-3046-AA96-C962D44F7DA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6176963"/>
            <a:ext cx="10515600" cy="121605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37F50-78F5-F04E-8959-C9D626192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41" y="589470"/>
            <a:ext cx="5461134" cy="54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84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5753-6552-D844-BE6C-0C1DA98B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539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BE186-7557-1F42-9A38-A952B46AA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128"/>
            <a:ext cx="10515600" cy="1060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ambria" panose="02040503050406030204" pitchFamily="18" charset="0"/>
              </a:rPr>
              <a:t>Eugene Delacroix, Liberty Leading the People (1831)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22FD8F-4C57-EF40-BA7B-22FD364C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288" y="2665379"/>
            <a:ext cx="5835454" cy="326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9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5AF7-C05F-6947-AFEB-906E275CF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056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Lee </a:t>
            </a:r>
            <a:r>
              <a:rPr lang="en-US" sz="2000" dirty="0" err="1">
                <a:latin typeface="Cambria" panose="02040503050406030204" pitchFamily="18" charset="0"/>
              </a:rPr>
              <a:t>Teter</a:t>
            </a:r>
            <a:r>
              <a:rPr lang="en-US" sz="2000" dirty="0">
                <a:latin typeface="Cambria" panose="02040503050406030204" pitchFamily="18" charset="0"/>
              </a:rPr>
              <a:t>,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A25C9-55D7-2546-B215-3EA4E494A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98466"/>
            <a:ext cx="105156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E79E0B-F1F0-824B-A171-CA71EEC6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302" y="1576625"/>
            <a:ext cx="5797685" cy="460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1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2039-A51E-DE46-B838-E6DFEE570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0756"/>
          </a:xfrm>
        </p:spPr>
        <p:txBody>
          <a:bodyPr>
            <a:normAutofit/>
          </a:bodyPr>
          <a:lstStyle/>
          <a:p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9E151-8C65-0E43-8B1A-A0A7B6AE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535FD5-E7B2-A042-9E3F-D24ECCC35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835" y="1398012"/>
            <a:ext cx="6079787" cy="40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9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87</Words>
  <Application>Microsoft Macintosh PowerPoint</Application>
  <PresentationFormat>Widescreen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Office Theme</vt:lpstr>
      <vt:lpstr>Maya Lin, Vietnam Veterans Memorial (1982) Washington D.C.</vt:lpstr>
      <vt:lpstr>Frederick Hart, Three Soldiers (1984)</vt:lpstr>
      <vt:lpstr>Seabees Monument, Washington D.C.</vt:lpstr>
      <vt:lpstr>Ulysses Grant Civil War Monument (Washington D.C.)</vt:lpstr>
      <vt:lpstr>Iwo Jima Memorial (Washington, D.C.)</vt:lpstr>
      <vt:lpstr>Walter Hancock, WW II Memorial,  30th St. Station, Philadelphia</vt:lpstr>
      <vt:lpstr>Deborah Fellows, Vietnam Veterans Memorial, Montana</vt:lpstr>
      <vt:lpstr>PowerPoint Presentation</vt:lpstr>
      <vt:lpstr>Lee Teter, Reflections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Maya Lin, Vietnam Veterans Memorial (1982) Washington D.C.</dc:title>
  <dc:creator>Jaeger, C Stephen</dc:creator>
  <cp:lastModifiedBy>Jaeger, C Stephen</cp:lastModifiedBy>
  <cp:revision>8</cp:revision>
  <dcterms:created xsi:type="dcterms:W3CDTF">2020-05-03T23:07:46Z</dcterms:created>
  <dcterms:modified xsi:type="dcterms:W3CDTF">2020-05-04T15:46:15Z</dcterms:modified>
</cp:coreProperties>
</file>